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60" r:id="rId5"/>
    <p:sldId id="261" r:id="rId6"/>
    <p:sldId id="259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рддм\Gzc-N3ekDpThrHaa_b_lpsIiSpCvLIRNHDjsfaYyGX2i9lAX8sCYlHh9_JgROp7_UV1jF9iOjveyvgguUAhBXtB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06" y="0"/>
            <a:ext cx="91522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932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рддм\fMS3EdDJMhDlMdjU011rCTjo-Zvb1Ic-q2esx-am5ZaaFfxS5heoPirwiQpiKirUxVpB1nhjkwYcbObLrjnzC1D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294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рддм\FPXc-Oc9Y70ZU0jdqJrNmFoLSKpJ5Y-qeL3eMZp9uRDnavVmXvzTW88VAi2Bgof-vARFwQE0fotfAJmeXpewBAy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694"/>
            <a:ext cx="9144000" cy="682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870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рддм\RMcMe4gLTYYhPJjpU2PNo8hBiw-tJHcnpfjZ_mmKczqgOQjHMK6IlqeWUJlGtDbZBqteLONP-klZI-_U56dz8hI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196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рддм\yIhzsnkIaGSIimjgbmtegg2FPZrRUhMeA0ZxOazF37wsxKzOAjjBa2Wf71tLtbqk9_g4IPBGm7YDWx0FQXOkh9C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012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рддм\xtxvp0ceHDUMCaKT9OnaZyHXnVqpm03y8rp-dzRihK7W6g8nDYj0Jr3jQNPP-KcrOC7ajzfqMZp4e1d_gV7t_b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824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рддм\lBBJZgkj8baFPasB_XysiXypXPtf4YOFQcs5d2EoFNwJrQv1JUsLqQBhDfTpEdIyz0_ItHuyrSZyE_g8wa56vsN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42" y="5319"/>
            <a:ext cx="9165141" cy="685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155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2023-03-08T08:10:22Z</dcterms:created>
  <dcterms:modified xsi:type="dcterms:W3CDTF">2023-03-08T08:17:20Z</dcterms:modified>
</cp:coreProperties>
</file>